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Source Code Pr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1EFD59-5C8D-4D53-8830-97D034FEA378}">
  <a:tblStyle styleId="{3D1EFD59-5C8D-4D53-8830-97D034FEA3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22" Type="http://schemas.openxmlformats.org/officeDocument/2006/relationships/font" Target="fonts/SourceCodePro-boldItalic.fntdata"/><Relationship Id="rId21" Type="http://schemas.openxmlformats.org/officeDocument/2006/relationships/font" Target="fonts/SourceCodePro-italic.fntdata"/><Relationship Id="rId24" Type="http://schemas.openxmlformats.org/officeDocument/2006/relationships/font" Target="fonts/Oswald-bold.fntdata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SourceCodePr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e08ed071d9fd1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ce08ed071d9fd1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e08ed071d9fd1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e08ed071d9fd1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b200e93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b200e93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21e2e49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21e2e49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8a1e1335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8a1e1335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8a1e1335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8a1e1335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AI, especially Generative AI, is taking of in its capabilities and with that its popularity.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am sure some of you have tried such tools themselves.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Show of hands: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Who of you has tried ChatGPT or a similar service?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Who of you has tried to generate images using Midjourney, Dall-E or a similar service?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Who of you have tried Github Copilot or a similar service?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image was generated with midjourney as an example of generative AI. Anyone wants to guess the prompt (reverse prompting)?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prompt was</a:t>
            </a:r>
            <a:r>
              <a:rPr lang="en"/>
              <a:t>: web developers competing against each other from different nations in poland gdansk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1e2e4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1e2e4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A: Implement a static website for a client. Competitors are given structure, breaktpoints. No render frameworks allowed!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B: Implement a backend with a database. The backend renders HTML pages.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C: Implement a backend which provides a REST API. The solution of module B will be provided (backend &amp; database dump). Competitors have to extend the provided database.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D: Implement a frontend which consumes the REST API from Module C. The solution of module C will be provided.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E: Competitors will receive 3 separate tasks which all involve using native and advanced Web features that the browser provides. Frameworks will not be used.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F: Competitors form groups and collaboratively work on a creative idea and then present it to the other groups.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bd3edda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bd3edda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bd3edda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bd3edda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ce08ed071d9fd1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ce08ed071d9fd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e08ed071d9fd1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e08ed071d9fd1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2200" y="39575"/>
            <a:ext cx="956275" cy="6817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hyperlink" Target="https://www.linkedin.com/in/cyrilwanner/" TargetMode="External"/><Relationship Id="rId6" Type="http://schemas.openxmlformats.org/officeDocument/2006/relationships/hyperlink" Target="https://www.linkedin.com/in/sebastian-haeni/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Skill 17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Web Development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625" y="3481663"/>
            <a:ext cx="19907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A - </a:t>
            </a:r>
            <a:r>
              <a:rPr lang="en"/>
              <a:t>Website Requirements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5"/>
            <a:ext cx="8073576" cy="35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A - </a:t>
            </a:r>
            <a:r>
              <a:rPr lang="en"/>
              <a:t>Website Requirements</a:t>
            </a:r>
            <a:endParaRPr/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5"/>
            <a:ext cx="6546300" cy="22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685925"/>
            <a:ext cx="57150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>
            <a:off x="6058800" y="3032825"/>
            <a:ext cx="1427700" cy="3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579" y="1413207"/>
            <a:ext cx="2504200" cy="250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Who are we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800" y="1416175"/>
            <a:ext cx="2504200" cy="25043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4"/>
          <p:cNvSpPr txBox="1"/>
          <p:nvPr/>
        </p:nvSpPr>
        <p:spPr>
          <a:xfrm>
            <a:off x="893075" y="3973925"/>
            <a:ext cx="2886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Cyril Wanner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https://www.linkedin.com/in/cyrilwanner/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367125" y="3973925"/>
            <a:ext cx="2623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Sebastian Häni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https://www.linkedin.com/in/sebastian-haeni/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4000" y="4350150"/>
            <a:ext cx="1049450" cy="2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8">
            <a:alphaModFix/>
          </a:blip>
          <a:srcRect b="12938" l="0" r="0" t="10226"/>
          <a:stretch/>
        </p:blipFill>
        <p:spPr>
          <a:xfrm>
            <a:off x="1550800" y="4271055"/>
            <a:ext cx="1571600" cy="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Let's introduce this year's test project theme.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Module Overview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95" name="Google Shape;95;p17"/>
          <p:cNvGraphicFramePr/>
          <p:nvPr/>
        </p:nvGraphicFramePr>
        <p:xfrm>
          <a:off x="311700" y="176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{3D1EFD59-5C8D-4D53-8830-97D034FEA378}</a:tableStyleId>
              </a:tblPr>
              <a:tblGrid>
                <a:gridCol w="1691875"/>
                <a:gridCol w="2208525"/>
                <a:gridCol w="2462750"/>
                <a:gridCol w="2241350"/>
              </a:tblGrid>
              <a:tr h="66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C1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102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Morning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</a:t>
                      </a: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Static Website Design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3h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C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Backend API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3h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E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Advanced Web Development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3h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102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Afternoon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B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Backend SSR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4h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D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Frontend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4h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F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Collaborative Challenge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2h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A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5"/>
            <a:ext cx="7583701" cy="35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A - Use of Frameworks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module is restricted to HTML/CSS or anything which creates static HTML/CSS assets during build time, which still pass W3C validators.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experts shall assess statically served assets. No client or server side code shall run to generate the website on request.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that sense, Javascript is not allowed to be included in the assets.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Also in that sense, Tailwind can be used.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A - Competitor Information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6"/>
            <a:ext cx="7777850" cy="9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A - </a:t>
            </a:r>
            <a:r>
              <a:rPr lang="en"/>
              <a:t>Website Requirements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4"/>
            <a:ext cx="8155225" cy="17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